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85" r:id="rId5"/>
    <p:sldId id="273" r:id="rId6"/>
    <p:sldId id="258" r:id="rId7"/>
    <p:sldId id="259" r:id="rId8"/>
    <p:sldId id="264" r:id="rId9"/>
    <p:sldId id="261" r:id="rId10"/>
    <p:sldId id="263" r:id="rId11"/>
    <p:sldId id="276" r:id="rId12"/>
    <p:sldId id="265" r:id="rId13"/>
    <p:sldId id="277" r:id="rId14"/>
    <p:sldId id="266" r:id="rId15"/>
    <p:sldId id="274" r:id="rId16"/>
    <p:sldId id="287" r:id="rId17"/>
    <p:sldId id="267" r:id="rId18"/>
    <p:sldId id="289" r:id="rId19"/>
    <p:sldId id="294" r:id="rId20"/>
    <p:sldId id="279" r:id="rId21"/>
    <p:sldId id="283" r:id="rId22"/>
    <p:sldId id="268" r:id="rId23"/>
    <p:sldId id="284" r:id="rId24"/>
    <p:sldId id="291" r:id="rId25"/>
    <p:sldId id="292" r:id="rId26"/>
    <p:sldId id="286" r:id="rId27"/>
    <p:sldId id="270" r:id="rId28"/>
    <p:sldId id="271" r:id="rId29"/>
    <p:sldId id="293" r:id="rId30"/>
    <p:sldId id="272" r:id="rId31"/>
    <p:sldId id="275" r:id="rId32"/>
    <p:sldId id="278" r:id="rId33"/>
    <p:sldId id="280" r:id="rId34"/>
    <p:sldId id="281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2EE2-2675-6264-BCC1-120239592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6531-F1B6-6417-2C99-3A500DDE7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C410D-1C06-1436-EA72-B003341F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DF1C-18B1-AD7B-0D7A-256A80DD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23F2-BCD6-928B-9A9E-569F9E7E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4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B62B-FCFE-CEA5-5E5B-C41609D3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EAC71-CC69-692B-1C75-9E61DD240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E7DBA-CEB4-4BCC-B8A6-FA7E3270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3CB8-4E7C-6605-136A-B3EDD2FD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7E81-2D80-27F0-C369-700AD482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2F0AF-25BD-830D-2AAA-AC79676DB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8594A-D982-43E8-C989-CB43590D4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565E2-65E0-7C61-564F-F47BB59C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4A18F-AC24-3011-8BAC-644A950E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58AFA-EBA4-8032-0D76-5C46C721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6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2974-31F5-59B2-EFB1-A8EEE537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CB8D3-C20D-8A88-2D67-5D0C0B6A9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F14C-6F3A-01C1-6491-4961F457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4E11F-1496-99EE-393A-FDE589C2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735C0-C0D7-8340-0281-B687B9BF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C794-50FE-F881-E6E7-1924901B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E1A90-FC6F-4260-9516-9527E225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638B-5BFD-A276-40D1-81308347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745FE-CAC6-D3B3-E3A2-B7111181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87C02-0EB4-5111-A4FE-AC6176EFD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4466-FB57-1F3D-82EE-46983639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1DF5-0594-35B8-7290-F1B9F9419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1C33E-1F76-DC06-F064-BF19046C0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D073D-9E07-687F-A424-CC217402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D7162-2296-0089-2939-D69F8F64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9EFCA-66FB-C23D-DEFC-F964FB2B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8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CDAE-23AC-175A-C0BE-65A5E9F9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661D-3ECD-8289-649B-2E151B4AA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6516D-5A89-8E75-7460-6B44BBE7F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BD261-00D4-6BF9-91D6-8AFE18DDE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1F10-4E28-0256-5556-AE81386FE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2D5F47-713A-A25B-4070-CB51ECF4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5BDCD-2EBC-14ED-4CCE-0CA91103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1DDC4-C89B-0350-01C0-150FC407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3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4E87-F14E-EA44-DE53-E36EB254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5AF30-FD64-2312-4FDA-E8BD2688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13ECD-1121-EDB0-E84B-FD066D34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23A2D-2096-4450-BBA1-055FF3D4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763F13-924C-4EBD-0915-90C632DD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CFF62-630C-83A1-F605-3345385B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1A736-745A-14D7-FDF2-92302432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3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D76E-2520-99E9-B0F9-32209F79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5772-6195-E4B3-7C4E-5E32B214D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4CEAD-5C68-5EA8-6CCF-DA61E539C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104C-6311-DA2C-B240-7234DDC7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422E-9411-562E-71EC-6C05F1E8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F8428-BA57-02CE-52D6-7E89F4E4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A1CF-B815-CF6B-FBA8-79C447A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25A89B-CF4A-CFFC-37AE-169F670A8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4CB29-1A30-DFAD-8D03-3CBA9EEC9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0123B-0134-3E20-1AED-8297EC54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BF83A-03E2-B372-27AA-730B2D49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AA0D5-77AB-EF02-DDDF-9DAF1E07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4BD58-F596-3EA2-E7CB-339921B8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F78B-09B3-4328-9532-4AE0F705C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2735-0BAD-BE61-F07C-6B413987A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11FFF-C4B9-4672-A83E-B3403BE5F7CC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B14B-567E-8FBC-DCD2-F81714101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DC98A-2632-533B-BB95-9C0DED0D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7C5BE6-6ADD-458B-942A-5461E61AE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1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8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4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0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6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0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0851B-6138-2291-DEB3-51B98C7AA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4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2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FA40A-0B22-94F3-814B-DA6606D3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 b="1"/>
              <a:t>Git &amp;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E5B5-1EB3-8C9C-1102-7A663E440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4" y="2524721"/>
            <a:ext cx="6708710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Git = </a:t>
            </a:r>
            <a:r>
              <a:rPr lang="th-TH" sz="1800" dirty="0"/>
              <a:t>ระบบควบคุม</a:t>
            </a:r>
            <a:r>
              <a:rPr lang="th-TH" sz="1800" dirty="0" err="1"/>
              <a:t>เวอร์ชัน</a:t>
            </a:r>
            <a:r>
              <a:rPr lang="th-TH" sz="1800" dirty="0"/>
              <a:t> (</a:t>
            </a:r>
            <a:r>
              <a:rPr lang="en-US" sz="1800" dirty="0"/>
              <a:t>Version Control)</a:t>
            </a:r>
          </a:p>
          <a:p>
            <a:r>
              <a:rPr lang="th-TH" sz="1800" dirty="0"/>
              <a:t>ช่วยเก็บประวัติไฟล์ ย้อน</a:t>
            </a:r>
            <a:r>
              <a:rPr lang="th-TH" sz="1800" dirty="0" err="1"/>
              <a:t>เวอร์ชัน</a:t>
            </a:r>
            <a:r>
              <a:rPr lang="th-TH" sz="1800" dirty="0"/>
              <a:t>ได้ทำงานหลายคนโดยไม่ทับโค้ดกัน</a:t>
            </a:r>
            <a:endParaRPr lang="en-US" sz="1800" dirty="0"/>
          </a:p>
          <a:p>
            <a:r>
              <a:rPr lang="en-US" sz="1800" dirty="0"/>
              <a:t>GitHub = </a:t>
            </a:r>
            <a:r>
              <a:rPr lang="th-TH" sz="1800" dirty="0"/>
              <a:t>ที่เก็บโค้ดบน </a:t>
            </a:r>
            <a:r>
              <a:rPr lang="en-US" sz="1800" dirty="0"/>
              <a:t>Cloud + </a:t>
            </a:r>
            <a:r>
              <a:rPr lang="th-TH" sz="1800" dirty="0"/>
              <a:t>ทำงานร่วมกัน</a:t>
            </a:r>
            <a:endParaRPr lang="en-US" sz="1800" dirty="0"/>
          </a:p>
          <a:p>
            <a:r>
              <a:rPr lang="th-TH" sz="1800" dirty="0"/>
              <a:t>กันโค้ดพัง ย้อนกลับได้</a:t>
            </a:r>
            <a:endParaRPr lang="en-US" sz="1800" dirty="0"/>
          </a:p>
          <a:p>
            <a:r>
              <a:rPr lang="en-US" sz="1800" b="1" dirty="0"/>
              <a:t>Links Download</a:t>
            </a:r>
            <a:endParaRPr lang="en-US" sz="1800" dirty="0"/>
          </a:p>
          <a:p>
            <a:pPr lvl="1"/>
            <a:r>
              <a:rPr lang="en-US" sz="1800" dirty="0"/>
              <a:t>Git: </a:t>
            </a:r>
            <a:r>
              <a:rPr lang="en-US" sz="1800" dirty="0">
                <a:hlinkClick r:id="rId2"/>
              </a:rPr>
              <a:t>https://git-scm.com</a:t>
            </a:r>
            <a:endParaRPr lang="en-US" sz="1800" dirty="0"/>
          </a:p>
          <a:p>
            <a:pPr lvl="1"/>
            <a:r>
              <a:rPr lang="en-US" sz="1800" dirty="0"/>
              <a:t>GitHub: </a:t>
            </a:r>
            <a:r>
              <a:rPr lang="en-US" sz="1800" dirty="0">
                <a:hlinkClick r:id="rId3"/>
              </a:rPr>
              <a:t>https://github.com</a:t>
            </a:r>
            <a:endParaRPr lang="th-TH" sz="1800" dirty="0"/>
          </a:p>
          <a:p>
            <a:pPr lvl="1"/>
            <a:r>
              <a:rPr lang="en-US" sz="1800" dirty="0"/>
              <a:t>Optional: </a:t>
            </a:r>
          </a:p>
          <a:p>
            <a:pPr lvl="1"/>
            <a:r>
              <a:rPr lang="en-US" sz="1800" dirty="0" err="1"/>
              <a:t>Github</a:t>
            </a:r>
            <a:r>
              <a:rPr lang="en-US" sz="1800" dirty="0"/>
              <a:t> </a:t>
            </a:r>
            <a:r>
              <a:rPr lang="en-US" sz="1800" dirty="0" err="1"/>
              <a:t>Desktop:</a:t>
            </a:r>
            <a:r>
              <a:rPr lang="en-US" sz="1800" u="sng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https</a:t>
            </a:r>
            <a:r>
              <a:rPr lang="en-US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://desktop.github.com/download/</a:t>
            </a:r>
          </a:p>
          <a:p>
            <a:pPr lvl="1"/>
            <a:r>
              <a:rPr lang="en-US" sz="1800" dirty="0"/>
              <a:t>Source Tree: </a:t>
            </a:r>
            <a:r>
              <a:rPr lang="en-US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https://www.sourcetreeapp.com/</a:t>
            </a:r>
          </a:p>
          <a:p>
            <a:endParaRPr lang="th-TH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2F4EF2-C992-AF89-DC92-105E2085F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3" y="2271353"/>
            <a:ext cx="4223252" cy="23755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682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9F64E8-8F1D-4A06-B1A4-685E72C0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FEB9D-0E4E-C2F6-5826-0D8E0252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 b="1"/>
              <a:t>Git Command &amp; </a:t>
            </a:r>
            <a:r>
              <a:rPr lang="th-TH" sz="2800" b="1"/>
              <a:t>ลองสร้าง </a:t>
            </a:r>
            <a:r>
              <a:rPr lang="en-US" sz="2800" b="1"/>
              <a:t>Repo Github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693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1F2030-D539-8138-4A8F-EFB42386C8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368296"/>
            <a:ext cx="3721608" cy="3502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git 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init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th-TH" altLang="en-US" sz="1700" b="1" i="0" u="none" strike="noStrike" cap="none" normalizeH="0" baseline="0" dirty="0">
                <a:ln>
                  <a:noFill/>
                </a:ln>
                <a:effectLst/>
                <a:cs typeface="Angsana New" panose="02020603050405020304" pitchFamily="18" charset="-34"/>
              </a:rPr>
              <a:t>เริ่ม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repo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git status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th-TH" altLang="en-US" sz="1700" b="1" i="0" u="none" strike="noStrike" cap="none" normalizeH="0" baseline="0" dirty="0">
                <a:ln>
                  <a:noFill/>
                </a:ln>
                <a:effectLst/>
                <a:cs typeface="Angsana New" panose="02020603050405020304" pitchFamily="18" charset="-34"/>
              </a:rPr>
              <a:t>ดูสถานะไฟล์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git add .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th-TH" altLang="en-US" sz="1700" b="1" i="0" u="none" strike="noStrike" cap="none" normalizeH="0" baseline="0" dirty="0">
                <a:ln>
                  <a:noFill/>
                </a:ln>
                <a:effectLst/>
                <a:cs typeface="Angsana New" panose="02020603050405020304" pitchFamily="18" charset="-34"/>
              </a:rPr>
              <a:t>เลือกไฟล์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git commit -m "message"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th-TH" altLang="en-US" sz="1700" b="1" i="0" u="none" strike="noStrike" cap="none" normalizeH="0" baseline="0" dirty="0">
                <a:ln>
                  <a:noFill/>
                </a:ln>
                <a:effectLst/>
                <a:cs typeface="Angsana New" panose="02020603050405020304" pitchFamily="18" charset="-34"/>
              </a:rPr>
              <a:t>บันทึกงาน</a:t>
            </a:r>
            <a:endParaRPr kumimoji="0" lang="en-US" altLang="en-US" sz="17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git push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→ </a:t>
            </a:r>
            <a:r>
              <a:rPr kumimoji="0" lang="th-TH" altLang="en-US" sz="1700" b="1" i="0" u="none" strike="noStrike" cap="none" normalizeH="0" baseline="0" dirty="0">
                <a:ln>
                  <a:noFill/>
                </a:ln>
                <a:effectLst/>
                <a:cs typeface="Angsana New" panose="02020603050405020304" pitchFamily="18" charset="-34"/>
              </a:rPr>
              <a:t>ส่งขึ้น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GitHub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0F30D3-46CB-6894-F43B-2B643AAD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68" b="-5"/>
          <a:stretch>
            <a:fillRect/>
          </a:stretch>
        </p:blipFill>
        <p:spPr>
          <a:xfrm>
            <a:off x="5171033" y="633618"/>
            <a:ext cx="2651760" cy="2679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D8A101-D9DE-CA52-1773-526E9A57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158" b="-4"/>
          <a:stretch>
            <a:fillRect/>
          </a:stretch>
        </p:blipFill>
        <p:spPr>
          <a:xfrm>
            <a:off x="5171033" y="3450349"/>
            <a:ext cx="2651760" cy="2679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21E227-62AD-FF1C-8075-DBDDA94E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2" r="3" b="3"/>
          <a:stretch>
            <a:fillRect/>
          </a:stretch>
        </p:blipFill>
        <p:spPr>
          <a:xfrm>
            <a:off x="8001000" y="633616"/>
            <a:ext cx="3781427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7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0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9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C06E1-D024-DFBB-C286-E3A0FFAD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41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0AA1-DDAC-D485-EA92-0C8AB2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atin typeface="+mn-lt"/>
              </a:rPr>
              <a:t>Schedule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66839A-9B0F-E3E0-4BDC-5B7BA963D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720990"/>
              </p:ext>
            </p:extLst>
          </p:nvPr>
        </p:nvGraphicFramePr>
        <p:xfrm>
          <a:off x="674136" y="1946923"/>
          <a:ext cx="10843728" cy="38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864">
                  <a:extLst>
                    <a:ext uri="{9D8B030D-6E8A-4147-A177-3AD203B41FA5}">
                      <a16:colId xmlns:a16="http://schemas.microsoft.com/office/drawing/2014/main" val="3447814876"/>
                    </a:ext>
                  </a:extLst>
                </a:gridCol>
                <a:gridCol w="5421864">
                  <a:extLst>
                    <a:ext uri="{9D8B030D-6E8A-4147-A177-3AD203B41FA5}">
                      <a16:colId xmlns:a16="http://schemas.microsoft.com/office/drawing/2014/main" val="47927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/>
                        <a:t>เวลา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/>
                        <a:t>กิจกรรม</a:t>
                      </a:r>
                      <a:endParaRPr 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28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09:00 - 10:30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Session 1: Basic Web &amp; First Git Commit </a:t>
                      </a:r>
                      <a:endParaRPr lang="th-TH" sz="1800" b="0" dirty="0"/>
                    </a:p>
                    <a:p>
                      <a:pPr algn="l"/>
                      <a:r>
                        <a:rPr lang="th-TH" sz="1800" b="0" dirty="0"/>
                        <a:t>ทบทวน </a:t>
                      </a:r>
                      <a:r>
                        <a:rPr lang="en-US" sz="1800" b="0" dirty="0"/>
                        <a:t>HTML/CSS </a:t>
                      </a:r>
                      <a:r>
                        <a:rPr lang="th-TH" sz="1800" b="0" dirty="0"/>
                        <a:t>พื้นฐาน, สอนสร้าง </a:t>
                      </a:r>
                      <a:r>
                        <a:rPr lang="en-US" sz="1800" b="0" dirty="0"/>
                        <a:t>GitHub Repo, </a:t>
                      </a:r>
                      <a:r>
                        <a:rPr lang="th-TH" sz="1800" b="0" dirty="0"/>
                        <a:t>และคำสั่ง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 push</a:t>
                      </a:r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29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10:30 - 10:45</a:t>
                      </a:r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0" dirty="0"/>
                        <a:t>พักเบรก</a:t>
                      </a:r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63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10:45 - 12:00 </a:t>
                      </a:r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Session 2: Hello Next.js &amp; Routing </a:t>
                      </a:r>
                    </a:p>
                    <a:p>
                      <a:pPr algn="l"/>
                      <a:r>
                        <a:rPr lang="th-TH" b="0" dirty="0"/>
                        <a:t>ใช้คำสั่ง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npx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create-next-app</a:t>
                      </a:r>
                      <a:r>
                        <a:rPr lang="en-US" b="0" dirty="0"/>
                        <a:t>, </a:t>
                      </a:r>
                      <a:r>
                        <a:rPr lang="th-TH" b="0" dirty="0"/>
                        <a:t>ระบบ </a:t>
                      </a:r>
                      <a:r>
                        <a:rPr lang="en-US" b="0" dirty="0"/>
                        <a:t>File-system routing, </a:t>
                      </a:r>
                      <a:r>
                        <a:rPr lang="th-TH" b="0" dirty="0"/>
                        <a:t>การใช้ </a:t>
                      </a:r>
                      <a:r>
                        <a:rPr lang="th-TH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Link&gt;</a:t>
                      </a:r>
                      <a:r>
                        <a:rPr lang="en-US" b="0" dirty="0"/>
                        <a:t> component </a:t>
                      </a:r>
                      <a:r>
                        <a:rPr lang="th-TH" b="0" dirty="0"/>
                        <a:t>และแนะนำ </a:t>
                      </a:r>
                      <a:r>
                        <a:rPr lang="en-US" b="0" dirty="0"/>
                        <a:t>Library, Framework </a:t>
                      </a:r>
                      <a:r>
                        <a:rPr lang="th-TH" b="0" dirty="0"/>
                        <a:t>ที่ช่วยลดภาระในการทำงาน</a:t>
                      </a:r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12:00 - 13:00</a:t>
                      </a:r>
                      <a:endParaRPr 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0" dirty="0"/>
                        <a:t>พักเที่ยง</a:t>
                      </a:r>
                      <a:endParaRPr lang="en-US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12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/>
                        <a:t>หลัง </a:t>
                      </a:r>
                      <a:r>
                        <a:rPr lang="en-US" sz="1800" b="1" dirty="0"/>
                        <a:t>13.00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Clinic &amp; Show Off</a:t>
                      </a:r>
                      <a:endParaRPr lang="en-US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196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1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6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35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8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4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209</Words>
  <Application>Microsoft Office PowerPoint</Application>
  <PresentationFormat>Widescreen</PresentationFormat>
  <Paragraphs>32</Paragraphs>
  <Slides>35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Angsana New</vt:lpstr>
      <vt:lpstr>Aptos</vt:lpstr>
      <vt:lpstr>Aptos Display</vt:lpstr>
      <vt:lpstr>Arial</vt:lpstr>
      <vt:lpstr>Arial Unicode MS</vt:lpstr>
      <vt:lpstr>Calibri</vt:lpstr>
      <vt:lpstr>Office Theme</vt:lpstr>
      <vt:lpstr>PowerPoint Presentation</vt:lpstr>
      <vt:lpstr>PowerPoint Presentation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&amp; GitHub</vt:lpstr>
      <vt:lpstr>Git Command &amp; ลองสร้าง Repo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Vipat Choknantawong</dc:creator>
  <cp:lastModifiedBy>Vipat Choknantawong</cp:lastModifiedBy>
  <cp:revision>2</cp:revision>
  <dcterms:created xsi:type="dcterms:W3CDTF">2026-02-22T12:56:42Z</dcterms:created>
  <dcterms:modified xsi:type="dcterms:W3CDTF">2026-02-22T14:19:43Z</dcterms:modified>
</cp:coreProperties>
</file>